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234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9419E2-7420-6813-0A37-73A2DAA8DB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8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295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52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541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90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677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38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691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950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635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38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CB8D-2C9A-4A82-968B-930568CB8D7E}" type="datetimeFigureOut">
              <a:rPr lang="en-IN" smtClean="0"/>
              <a:t>08-09-2025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736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EEC94E13-EAAC-7EBD-F17F-50B9C793EE64}"/>
              </a:ext>
            </a:extLst>
          </p:cNvPr>
          <p:cNvGrpSpPr/>
          <p:nvPr/>
        </p:nvGrpSpPr>
        <p:grpSpPr>
          <a:xfrm>
            <a:off x="176464" y="2131379"/>
            <a:ext cx="2989062" cy="3360174"/>
            <a:chOff x="176463" y="2396077"/>
            <a:chExt cx="2908853" cy="336017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31F6CB0-0E5D-B1DB-9F98-BC10BCFEB3DB}"/>
                </a:ext>
              </a:extLst>
            </p:cNvPr>
            <p:cNvSpPr txBox="1"/>
            <p:nvPr/>
          </p:nvSpPr>
          <p:spPr>
            <a:xfrm>
              <a:off x="176463" y="2709263"/>
              <a:ext cx="2908853" cy="30469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0809F94-3903-7C35-192A-47841894ED61}"/>
                </a:ext>
              </a:extLst>
            </p:cNvPr>
            <p:cNvSpPr/>
            <p:nvPr/>
          </p:nvSpPr>
          <p:spPr>
            <a:xfrm>
              <a:off x="176463" y="2396077"/>
              <a:ext cx="2908853" cy="3047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INTRODUCTION</a:t>
              </a:r>
              <a:endParaRPr lang="en-IN" sz="16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9610AED-1312-885A-4D0B-9F0584E7D0A5}"/>
              </a:ext>
            </a:extLst>
          </p:cNvPr>
          <p:cNvGrpSpPr/>
          <p:nvPr/>
        </p:nvGrpSpPr>
        <p:grpSpPr>
          <a:xfrm>
            <a:off x="3165526" y="2131377"/>
            <a:ext cx="3511215" cy="5581028"/>
            <a:chOff x="453887" y="3833193"/>
            <a:chExt cx="2908853" cy="558102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9047867-5628-0159-6D44-F96248915CDD}"/>
                </a:ext>
              </a:extLst>
            </p:cNvPr>
            <p:cNvSpPr txBox="1"/>
            <p:nvPr/>
          </p:nvSpPr>
          <p:spPr>
            <a:xfrm>
              <a:off x="453887" y="4151242"/>
              <a:ext cx="2908853" cy="52629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5D4882C-F446-A52F-9C25-7721320803F6}"/>
                </a:ext>
              </a:extLst>
            </p:cNvPr>
            <p:cNvSpPr/>
            <p:nvPr/>
          </p:nvSpPr>
          <p:spPr>
            <a:xfrm>
              <a:off x="453887" y="3833193"/>
              <a:ext cx="2908853" cy="3047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MATERIALS / METHODS</a:t>
              </a:r>
              <a:endParaRPr lang="en-IN" sz="1600" b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FA702507-CD01-6A86-5021-C45C2E140148}"/>
              </a:ext>
            </a:extLst>
          </p:cNvPr>
          <p:cNvSpPr txBox="1"/>
          <p:nvPr/>
        </p:nvSpPr>
        <p:spPr>
          <a:xfrm>
            <a:off x="1" y="1145447"/>
            <a:ext cx="6857999" cy="11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dirty="0">
                <a:latin typeface="Arial Narrow" panose="020B0606020202030204" pitchFamily="34" charset="0"/>
              </a:rPr>
              <a:t>[Title of the E-Poster]</a:t>
            </a:r>
          </a:p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[Presenting Author’s Name &amp; Affiliation]</a:t>
            </a:r>
          </a:p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[Co - Author’s Name &amp; Affiliation]</a:t>
            </a:r>
          </a:p>
          <a:p>
            <a:pPr algn="ctr">
              <a:lnSpc>
                <a:spcPct val="150000"/>
              </a:lnSpc>
            </a:pPr>
            <a:endParaRPr lang="en-US" sz="1400" b="1" dirty="0">
              <a:latin typeface="Arial Narrow" panose="020B060602020203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7787669-04FE-C46D-77EB-6A94CF57C008}"/>
              </a:ext>
            </a:extLst>
          </p:cNvPr>
          <p:cNvGrpSpPr/>
          <p:nvPr/>
        </p:nvGrpSpPr>
        <p:grpSpPr>
          <a:xfrm>
            <a:off x="176463" y="7714767"/>
            <a:ext cx="6500277" cy="3042127"/>
            <a:chOff x="3468755" y="3833192"/>
            <a:chExt cx="5963478" cy="3365043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3158050-FF44-DC09-FCC8-769651F1F316}"/>
                </a:ext>
              </a:extLst>
            </p:cNvPr>
            <p:cNvSpPr/>
            <p:nvPr/>
          </p:nvSpPr>
          <p:spPr>
            <a:xfrm>
              <a:off x="3468755" y="3833192"/>
              <a:ext cx="5963478" cy="3047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RESULTS &amp; DISCUSSION</a:t>
              </a:r>
              <a:endParaRPr lang="en-IN" sz="16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C365BAF-FF68-6E2C-24EF-8215C529F77C}"/>
                </a:ext>
              </a:extLst>
            </p:cNvPr>
            <p:cNvSpPr txBox="1"/>
            <p:nvPr/>
          </p:nvSpPr>
          <p:spPr>
            <a:xfrm>
              <a:off x="3468755" y="4151247"/>
              <a:ext cx="5963478" cy="30469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579797D-9632-2227-9C18-DB5A698B896E}"/>
              </a:ext>
            </a:extLst>
          </p:cNvPr>
          <p:cNvGrpSpPr/>
          <p:nvPr/>
        </p:nvGrpSpPr>
        <p:grpSpPr>
          <a:xfrm>
            <a:off x="176464" y="10772820"/>
            <a:ext cx="6500276" cy="1289871"/>
            <a:chOff x="176463" y="10789190"/>
            <a:chExt cx="6500277" cy="1754326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8417320-4361-02B5-9F83-1210456185E1}"/>
                </a:ext>
              </a:extLst>
            </p:cNvPr>
            <p:cNvSpPr/>
            <p:nvPr/>
          </p:nvSpPr>
          <p:spPr>
            <a:xfrm>
              <a:off x="176463" y="10915920"/>
              <a:ext cx="6500277" cy="48583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CONCLUSION</a:t>
              </a:r>
              <a:endParaRPr lang="en-IN" sz="16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6DAD72-A9C3-5AF8-E9A8-F194061A900D}"/>
                </a:ext>
              </a:extLst>
            </p:cNvPr>
            <p:cNvSpPr txBox="1"/>
            <p:nvPr/>
          </p:nvSpPr>
          <p:spPr>
            <a:xfrm>
              <a:off x="176463" y="10789190"/>
              <a:ext cx="6500276" cy="17543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CB9B7B7-8748-2DC2-C5BF-9A3878E58281}"/>
              </a:ext>
            </a:extLst>
          </p:cNvPr>
          <p:cNvGrpSpPr/>
          <p:nvPr/>
        </p:nvGrpSpPr>
        <p:grpSpPr>
          <a:xfrm>
            <a:off x="176463" y="5491553"/>
            <a:ext cx="2989062" cy="2220852"/>
            <a:chOff x="-2574236" y="7374171"/>
            <a:chExt cx="2908856" cy="205157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8322045-E008-B914-15E3-F1C6E0A5359F}"/>
                </a:ext>
              </a:extLst>
            </p:cNvPr>
            <p:cNvSpPr txBox="1"/>
            <p:nvPr/>
          </p:nvSpPr>
          <p:spPr>
            <a:xfrm>
              <a:off x="-2574233" y="7671421"/>
              <a:ext cx="2908853" cy="17543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998D307-CDB0-27B9-0AD4-40D5AED78D76}"/>
                </a:ext>
              </a:extLst>
            </p:cNvPr>
            <p:cNvSpPr/>
            <p:nvPr/>
          </p:nvSpPr>
          <p:spPr>
            <a:xfrm>
              <a:off x="-2574236" y="7374171"/>
              <a:ext cx="2908853" cy="3047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Arial Narrow" panose="020B0606020202030204" pitchFamily="34" charset="0"/>
                </a:rPr>
                <a:t>AIMS / OBJECTIVES</a:t>
              </a:r>
              <a:endParaRPr lang="en-IN" sz="1600" b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1028" name="Picture 4">
            <a:extLst>
              <a:ext uri="{FF2B5EF4-FFF2-40B4-BE49-F238E27FC236}">
                <a16:creationId xmlns:a16="http://schemas.microsoft.com/office/drawing/2014/main" id="{B350124B-9152-85CE-1086-78682572C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3464"/>
            <a:ext cx="6858000" cy="63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8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256</TotalTime>
  <Words>32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Pavithra Aithal</dc:creator>
  <cp:lastModifiedBy>Alpcord Network</cp:lastModifiedBy>
  <cp:revision>36</cp:revision>
  <dcterms:created xsi:type="dcterms:W3CDTF">2021-10-22T11:11:08Z</dcterms:created>
  <dcterms:modified xsi:type="dcterms:W3CDTF">2025-09-08T10:46:42Z</dcterms:modified>
</cp:coreProperties>
</file>